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52" r:id="rId25"/>
    <p:sldId id="750" r:id="rId26"/>
    <p:sldId id="383" r:id="rId27"/>
    <p:sldId id="760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C2BC1-BF24-49AC-8A47-7B4067018F64}" v="40" dt="2022-01-18T20:20:46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1187" autoAdjust="0"/>
  </p:normalViewPr>
  <p:slideViewPr>
    <p:cSldViewPr>
      <p:cViewPr varScale="1">
        <p:scale>
          <a:sx n="104" d="100"/>
          <a:sy n="104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B2FEA55-F1C6-4317-960F-19E58EFCA97B}"/>
    <pc:docChg chg="modSld">
      <pc:chgData name="Anatoliy Kigel" userId="7432c6c4687b0a9c" providerId="LiveId" clId="{6B2FEA55-F1C6-4317-960F-19E58EFCA97B}" dt="2021-05-11T06:44:35.841" v="4" actId="1038"/>
      <pc:docMkLst>
        <pc:docMk/>
      </pc:docMkLst>
      <pc:sldChg chg="modSp mod">
        <pc:chgData name="Anatoliy Kigel" userId="7432c6c4687b0a9c" providerId="LiveId" clId="{6B2FEA55-F1C6-4317-960F-19E58EFCA97B}" dt="2021-05-11T06:44:35.841" v="4" actId="1038"/>
        <pc:sldMkLst>
          <pc:docMk/>
          <pc:sldMk cId="3970309085" sldId="707"/>
        </pc:sldMkLst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8" creationId="{00000000-0000-0000-0000-000000000000}"/>
          </ac:spMkLst>
        </pc:spChg>
      </pc:sldChg>
    </pc:docChg>
  </pc:docChgLst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11:16:11.160" v="325" actId="1582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11:16:11.160" v="325" actId="1582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11:15:49.969" v="321" actId="14100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  <pc:cxnChg chg="add mod">
          <ac:chgData name="Anatoliy Kigel" userId="7432c6c4687b0a9c" providerId="LiveId" clId="{C618C0A8-6130-40AB-AC00-BED736D2C6E6}" dt="2021-03-16T11:16:11.160" v="325" actId="1582"/>
          <ac:cxnSpMkLst>
            <pc:docMk/>
            <pc:sldMk cId="2308700070" sldId="726"/>
            <ac:cxnSpMk id="3" creationId="{545D2A87-808C-4B1D-96FF-5BB0C803384F}"/>
          </ac:cxnSpMkLst>
        </pc:cxn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7AAED7F3-030E-437D-B4AA-AE626B400CE3}"/>
    <pc:docChg chg="undo custSel addSld delSld">
      <pc:chgData name="Anatoliy Kigel" userId="7432c6c4687b0a9c" providerId="LiveId" clId="{7AAED7F3-030E-437D-B4AA-AE626B400CE3}" dt="2021-05-11T20:42:30.619" v="2" actId="47"/>
      <pc:docMkLst>
        <pc:docMk/>
      </pc:docMkLst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1724522863" sldId="729"/>
        </pc:sldMkLst>
      </pc:sldChg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3754426847" sldId="753"/>
        </pc:sldMkLst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AD5C2BC1-BF24-49AC-8A47-7B4067018F64}"/>
    <pc:docChg chg="custSel addSld modSld">
      <pc:chgData name="Anatoliy Kigel" userId="7432c6c4687b0a9c" providerId="LiveId" clId="{AD5C2BC1-BF24-49AC-8A47-7B4067018F64}" dt="2022-01-18T20:20:46.649" v="189" actId="12788"/>
      <pc:docMkLst>
        <pc:docMk/>
      </pc:docMkLst>
      <pc:sldChg chg="add">
        <pc:chgData name="Anatoliy Kigel" userId="7432c6c4687b0a9c" providerId="LiveId" clId="{AD5C2BC1-BF24-49AC-8A47-7B4067018F64}" dt="2022-01-18T20:16:00.853" v="34"/>
        <pc:sldMkLst>
          <pc:docMk/>
          <pc:sldMk cId="2717058134" sldId="383"/>
        </pc:sldMkLst>
      </pc:sldChg>
      <pc:sldChg chg="modSp mod">
        <pc:chgData name="Anatoliy Kigel" userId="7432c6c4687b0a9c" providerId="LiveId" clId="{AD5C2BC1-BF24-49AC-8A47-7B4067018F64}" dt="2022-01-18T20:15:31.473" v="30" actId="403"/>
        <pc:sldMkLst>
          <pc:docMk/>
          <pc:sldMk cId="4123540696" sldId="673"/>
        </pc:sldMkLst>
        <pc:spChg chg="mod">
          <ac:chgData name="Anatoliy Kigel" userId="7432c6c4687b0a9c" providerId="LiveId" clId="{AD5C2BC1-BF24-49AC-8A47-7B4067018F64}" dt="2022-01-18T20:15:31.473" v="30" actId="403"/>
          <ac:spMkLst>
            <pc:docMk/>
            <pc:sldMk cId="4123540696" sldId="6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4:56.683" v="29" actId="1035"/>
        <pc:sldMkLst>
          <pc:docMk/>
          <pc:sldMk cId="3970309085" sldId="707"/>
        </pc:sldMkLst>
        <pc:spChg chg="mod">
          <ac:chgData name="Anatoliy Kigel" userId="7432c6c4687b0a9c" providerId="LiveId" clId="{AD5C2BC1-BF24-49AC-8A47-7B4067018F64}" dt="2022-01-18T20:14:54.339" v="21" actId="1035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AD5C2BC1-BF24-49AC-8A47-7B4067018F64}" dt="2022-01-18T20:14:55.588" v="25" actId="1035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AD5C2BC1-BF24-49AC-8A47-7B4067018F64}" dt="2022-01-18T20:14:56.683" v="29" actId="1035"/>
          <ac:spMkLst>
            <pc:docMk/>
            <pc:sldMk cId="3970309085" sldId="707"/>
            <ac:spMk id="8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5:54.998" v="33" actId="404"/>
        <pc:sldMkLst>
          <pc:docMk/>
          <pc:sldMk cId="2743626417" sldId="743"/>
        </pc:sldMkLst>
        <pc:spChg chg="mod">
          <ac:chgData name="Anatoliy Kigel" userId="7432c6c4687b0a9c" providerId="LiveId" clId="{AD5C2BC1-BF24-49AC-8A47-7B4067018F64}" dt="2022-01-18T20:15:54.998" v="33" actId="404"/>
          <ac:spMkLst>
            <pc:docMk/>
            <pc:sldMk cId="2743626417" sldId="743"/>
            <ac:spMk id="5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3:32.731" v="4" actId="1035"/>
        <pc:sldMkLst>
          <pc:docMk/>
          <pc:sldMk cId="1372962722" sldId="757"/>
        </pc:sldMkLst>
        <pc:spChg chg="mod">
          <ac:chgData name="Anatoliy Kigel" userId="7432c6c4687b0a9c" providerId="LiveId" clId="{AD5C2BC1-BF24-49AC-8A47-7B4067018F64}" dt="2022-01-18T20:13:32.731" v="4" actId="1035"/>
          <ac:spMkLst>
            <pc:docMk/>
            <pc:sldMk cId="1372962722" sldId="757"/>
            <ac:spMk id="5" creationId="{00000000-0000-0000-0000-000000000000}"/>
          </ac:spMkLst>
        </pc:spChg>
      </pc:sldChg>
      <pc:sldChg chg="addSp delSp modSp add mod">
        <pc:chgData name="Anatoliy Kigel" userId="7432c6c4687b0a9c" providerId="LiveId" clId="{AD5C2BC1-BF24-49AC-8A47-7B4067018F64}" dt="2022-01-18T20:20:46.649" v="189" actId="12788"/>
        <pc:sldMkLst>
          <pc:docMk/>
          <pc:sldMk cId="2573887449" sldId="760"/>
        </pc:sldMkLst>
        <pc:spChg chg="del mod">
          <ac:chgData name="Anatoliy Kigel" userId="7432c6c4687b0a9c" providerId="LiveId" clId="{AD5C2BC1-BF24-49AC-8A47-7B4067018F64}" dt="2022-01-18T20:18:07.474" v="143" actId="478"/>
          <ac:spMkLst>
            <pc:docMk/>
            <pc:sldMk cId="2573887449" sldId="760"/>
            <ac:spMk id="2" creationId="{49E6F2AD-6EC9-44D7-BBD8-910758FFE3DF}"/>
          </ac:spMkLst>
        </pc:spChg>
        <pc:spChg chg="mod">
          <ac:chgData name="Anatoliy Kigel" userId="7432c6c4687b0a9c" providerId="LiveId" clId="{AD5C2BC1-BF24-49AC-8A47-7B4067018F64}" dt="2022-01-18T20:19:00.912" v="169" actId="1036"/>
          <ac:spMkLst>
            <pc:docMk/>
            <pc:sldMk cId="2573887449" sldId="760"/>
            <ac:spMk id="9" creationId="{00000000-0000-0000-0000-000000000000}"/>
          </ac:spMkLst>
        </pc:spChg>
        <pc:picChg chg="del">
          <ac:chgData name="Anatoliy Kigel" userId="7432c6c4687b0a9c" providerId="LiveId" clId="{AD5C2BC1-BF24-49AC-8A47-7B4067018F64}" dt="2022-01-18T20:17:59.845" v="141" actId="478"/>
          <ac:picMkLst>
            <pc:docMk/>
            <pc:sldMk cId="2573887449" sldId="760"/>
            <ac:picMk id="6" creationId="{3D5D75A9-B2B0-40D4-B2FB-76A4A14E2251}"/>
          </ac:picMkLst>
        </pc:picChg>
        <pc:picChg chg="add del mod">
          <ac:chgData name="Anatoliy Kigel" userId="7432c6c4687b0a9c" providerId="LiveId" clId="{AD5C2BC1-BF24-49AC-8A47-7B4067018F64}" dt="2022-01-18T20:19:26.124" v="170" actId="478"/>
          <ac:picMkLst>
            <pc:docMk/>
            <pc:sldMk cId="2573887449" sldId="760"/>
            <ac:picMk id="1026" creationId="{E6D39D29-79B4-4A78-88A1-67B3D8C15C65}"/>
          </ac:picMkLst>
        </pc:picChg>
        <pc:picChg chg="add del mod">
          <ac:chgData name="Anatoliy Kigel" userId="7432c6c4687b0a9c" providerId="LiveId" clId="{AD5C2BC1-BF24-49AC-8A47-7B4067018F64}" dt="2022-01-18T20:19:45.002" v="173" actId="478"/>
          <ac:picMkLst>
            <pc:docMk/>
            <pc:sldMk cId="2573887449" sldId="760"/>
            <ac:picMk id="1028" creationId="{0A0FBF36-42A8-40A6-B1AF-4B7549972550}"/>
          </ac:picMkLst>
        </pc:picChg>
        <pc:picChg chg="add del mod">
          <ac:chgData name="Anatoliy Kigel" userId="7432c6c4687b0a9c" providerId="LiveId" clId="{AD5C2BC1-BF24-49AC-8A47-7B4067018F64}" dt="2022-01-18T20:20:20.869" v="176" actId="478"/>
          <ac:picMkLst>
            <pc:docMk/>
            <pc:sldMk cId="2573887449" sldId="760"/>
            <ac:picMk id="1030" creationId="{80BEA6DE-7990-4B9C-B78E-D7A11F1D27C2}"/>
          </ac:picMkLst>
        </pc:picChg>
        <pc:picChg chg="add mod">
          <ac:chgData name="Anatoliy Kigel" userId="7432c6c4687b0a9c" providerId="LiveId" clId="{AD5C2BC1-BF24-49AC-8A47-7B4067018F64}" dt="2022-01-18T20:20:46.649" v="189" actId="12788"/>
          <ac:picMkLst>
            <pc:docMk/>
            <pc:sldMk cId="2573887449" sldId="760"/>
            <ac:picMk id="1032" creationId="{15128EEC-AEAB-46BD-9B2A-ACBC8A0DFE77}"/>
          </ac:picMkLst>
        </pc:picChg>
      </pc:sldChg>
    </pc:docChg>
  </pc:docChgLst>
  <pc:docChgLst>
    <pc:chgData name="Anatoliy Kigel" userId="7432c6c4687b0a9c" providerId="LiveId" clId="{CBC4E333-EFAE-45AB-88AE-A8C849420733}"/>
    <pc:docChg chg="undo custSel modSld">
      <pc:chgData name="Anatoliy Kigel" userId="7432c6c4687b0a9c" providerId="LiveId" clId="{CBC4E333-EFAE-45AB-88AE-A8C849420733}" dt="2021-11-18T20:29:13.415" v="354" actId="1036"/>
      <pc:docMkLst>
        <pc:docMk/>
      </pc:docMkLst>
      <pc:sldChg chg="modSp mod">
        <pc:chgData name="Anatoliy Kigel" userId="7432c6c4687b0a9c" providerId="LiveId" clId="{CBC4E333-EFAE-45AB-88AE-A8C849420733}" dt="2021-11-18T20:27:11.289" v="308" actId="1076"/>
        <pc:sldMkLst>
          <pc:docMk/>
          <pc:sldMk cId="3970309085" sldId="707"/>
        </pc:sldMkLst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5:27.479" v="169" actId="20577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8.088" v="83" actId="404"/>
        <pc:sldMkLst>
          <pc:docMk/>
          <pc:sldMk cId="2308700070" sldId="726"/>
        </pc:sldMkLst>
        <pc:spChg chg="mod">
          <ac:chgData name="Anatoliy Kigel" userId="7432c6c4687b0a9c" providerId="LiveId" clId="{CBC4E333-EFAE-45AB-88AE-A8C849420733}" dt="2021-11-18T20:24:48.088" v="83" actId="404"/>
          <ac:spMkLst>
            <pc:docMk/>
            <pc:sldMk cId="2308700070" sldId="72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8:53.876" v="346" actId="1076"/>
        <pc:sldMkLst>
          <pc:docMk/>
          <pc:sldMk cId="3014352394" sldId="751"/>
        </pc:sldMkLst>
        <pc:spChg chg="mod">
          <ac:chgData name="Anatoliy Kigel" userId="7432c6c4687b0a9c" providerId="LiveId" clId="{CBC4E333-EFAE-45AB-88AE-A8C849420733}" dt="2021-11-18T20:28:53.876" v="346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8:31.188" v="345" actId="1035"/>
          <ac:spMkLst>
            <pc:docMk/>
            <pc:sldMk cId="3014352394" sldId="751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9:13.415" v="354" actId="1036"/>
        <pc:sldMkLst>
          <pc:docMk/>
          <pc:sldMk cId="1277230095" sldId="755"/>
        </pc:sldMkLst>
        <pc:spChg chg="mod">
          <ac:chgData name="Anatoliy Kigel" userId="7432c6c4687b0a9c" providerId="LiveId" clId="{CBC4E333-EFAE-45AB-88AE-A8C849420733}" dt="2021-11-18T20:29:13.415" v="354" actId="1036"/>
          <ac:spMkLst>
            <pc:docMk/>
            <pc:sldMk cId="1277230095" sldId="755"/>
            <ac:spMk id="9" creationId="{00000000-0000-0000-0000-000000000000}"/>
          </ac:spMkLst>
        </pc:spChg>
        <pc:picChg chg="mod">
          <ac:chgData name="Anatoliy Kigel" userId="7432c6c4687b0a9c" providerId="LiveId" clId="{CBC4E333-EFAE-45AB-88AE-A8C849420733}" dt="2021-11-18T20:29:11.142" v="351" actId="1076"/>
          <ac:picMkLst>
            <pc:docMk/>
            <pc:sldMk cId="1277230095" sldId="755"/>
            <ac:picMk id="13" creationId="{00000000-0000-0000-0000-000000000000}"/>
          </ac:picMkLst>
        </pc:picChg>
      </pc:sldChg>
      <pc:sldChg chg="modSp mod">
        <pc:chgData name="Anatoliy Kigel" userId="7432c6c4687b0a9c" providerId="LiveId" clId="{CBC4E333-EFAE-45AB-88AE-A8C849420733}" dt="2021-11-18T20:24:53.049" v="84" actId="404"/>
        <pc:sldMkLst>
          <pc:docMk/>
          <pc:sldMk cId="670783443" sldId="756"/>
        </pc:sldMkLst>
        <pc:spChg chg="mod">
          <ac:chgData name="Anatoliy Kigel" userId="7432c6c4687b0a9c" providerId="LiveId" clId="{CBC4E333-EFAE-45AB-88AE-A8C849420733}" dt="2021-11-18T20:24:53.049" v="84" actId="404"/>
          <ac:spMkLst>
            <pc:docMk/>
            <pc:sldMk cId="670783443" sldId="75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4.280" v="82" actId="404"/>
        <pc:sldMkLst>
          <pc:docMk/>
          <pc:sldMk cId="1372962722" sldId="757"/>
        </pc:sldMkLst>
        <pc:spChg chg="mod">
          <ac:chgData name="Anatoliy Kigel" userId="7432c6c4687b0a9c" providerId="LiveId" clId="{CBC4E333-EFAE-45AB-88AE-A8C849420733}" dt="2021-11-18T20:24:44.280" v="82" actId="404"/>
          <ac:spMkLst>
            <pc:docMk/>
            <pc:sldMk cId="1372962722" sldId="75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18.01.2022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18.01.2022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5720" y="5831685"/>
            <a:ext cx="5436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https://webref.ru/css/value/media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3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4. Категории устройств?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76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Вёрстка до появления смартфонов…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6. </a:t>
            </a:r>
            <a:r>
              <a:rPr lang="ru-RU" sz="6600" b="1" dirty="0"/>
              <a:t>Немного практики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33462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+mj-lt"/>
              </a:rPr>
              <a:t>SEO</a:t>
            </a:r>
            <a:r>
              <a:rPr lang="en-US" sz="5400" b="1" dirty="0">
                <a:latin typeface="+mj-lt"/>
              </a:rPr>
              <a:t>/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SMO</a:t>
            </a:r>
            <a:r>
              <a:rPr lang="en-US" sz="5400" b="1" dirty="0">
                <a:latin typeface="+mj-lt"/>
              </a:rPr>
              <a:t> </a:t>
            </a:r>
            <a:r>
              <a:rPr lang="ru-RU" sz="5400" b="1" dirty="0">
                <a:latin typeface="+mj-lt"/>
              </a:rPr>
              <a:t>для веб-разработчика</a:t>
            </a:r>
            <a:endParaRPr lang="uk-UA" sz="5400" b="1" dirty="0"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5128EEC-AEAB-46BD-9B2A-ACBC8A0D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96" y="1971219"/>
            <a:ext cx="7968208" cy="44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8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012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«до </a:t>
            </a:r>
            <a:r>
              <a:rPr lang="en-US" sz="4000" b="1" dirty="0"/>
              <a:t>iPhone’</a:t>
            </a:r>
            <a:r>
              <a:rPr lang="ru-RU" sz="40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545D2A87-808C-4B1D-96FF-5BB0C803384F}"/>
              </a:ext>
            </a:extLst>
          </p:cNvPr>
          <p:cNvCxnSpPr/>
          <p:nvPr/>
        </p:nvCxnSpPr>
        <p:spPr>
          <a:xfrm>
            <a:off x="9408368" y="0"/>
            <a:ext cx="72008" cy="685800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0" b="1" dirty="0"/>
              <a:t>Страница считается адаптивной если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008" y="1988840"/>
            <a:ext cx="79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Отсутствует горизонтальная прокрутка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7008" y="3284984"/>
            <a:ext cx="9906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 Все элементы «читаемы» (комфортный размер)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008" y="4653136"/>
            <a:ext cx="9867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Достаточное 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647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Для этого применяют: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136" y="2383672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2661"/>
            <a:ext cx="7654471" cy="5262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448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5405</TotalTime>
  <Words>459</Words>
  <Application>Microsoft Office PowerPoint</Application>
  <PresentationFormat>Широкий екран</PresentationFormat>
  <Paragraphs>71</Paragraphs>
  <Slides>27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2022-01-18T20:20:47Z</dcterms:modified>
</cp:coreProperties>
</file>